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14" r:id="rId3"/>
    <p:sldId id="313" r:id="rId4"/>
    <p:sldId id="315" r:id="rId5"/>
    <p:sldId id="316" r:id="rId6"/>
    <p:sldId id="317" r:id="rId7"/>
    <p:sldId id="318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EE6"/>
    <a:srgbClr val="0C11EA"/>
    <a:srgbClr val="EC7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72560" cy="1643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Лучшие педагоги - водители живут </a:t>
            </a:r>
            <a:b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 Владимирской области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8914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571500"/>
            <a:ext cx="11430000" cy="7429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0"/>
            <a:ext cx="8858312" cy="13572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ЛУЧШИЕ ПЕДАГОГИ- ВОДИТЕЛИ 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ЖИВУТ ВО ВЛАДИМИРСКОЙ ОБЛАСТИ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8916" name="Picture 4" descr="https://fs.znanio.ru/methodology/images/ce/c2/cec24ad55094ec85da972956e4083e45c3a3d8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85860"/>
            <a:ext cx="4630739" cy="260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www.flagmart.ru/upload/iblock/e9e/e9e737fc74b31cb72ef089e56bf7226a.jpg"/>
          <p:cNvPicPr>
            <a:picLocks noChangeAspect="1" noChangeArrowheads="1"/>
          </p:cNvPicPr>
          <p:nvPr/>
        </p:nvPicPr>
        <p:blipFill>
          <a:blip r:embed="rId4"/>
          <a:srcRect l="11029" t="11765" r="8088" b="14706"/>
          <a:stretch>
            <a:fillRect/>
          </a:stretch>
        </p:blipFill>
        <p:spPr bwMode="auto">
          <a:xfrm>
            <a:off x="1000100" y="1571612"/>
            <a:ext cx="157163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500826" y="5500702"/>
            <a:ext cx="2786082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ЛАКИНСК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429264"/>
            <a:ext cx="2928958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ВЛАДИМИР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>
            <a:endCxn id="13" idx="3"/>
          </p:cNvCxnSpPr>
          <p:nvPr/>
        </p:nvCxnSpPr>
        <p:spPr>
          <a:xfrm rot="10800000">
            <a:off x="3071802" y="5715016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8" descr="Простая машинка"/>
          <p:cNvPicPr>
            <a:picLocks noChangeAspect="1" noChangeArrowheads="1"/>
          </p:cNvPicPr>
          <p:nvPr/>
        </p:nvPicPr>
        <p:blipFill>
          <a:blip r:embed="rId5"/>
          <a:srcRect t="26085" b="21741"/>
          <a:stretch>
            <a:fillRect/>
          </a:stretch>
        </p:blipFill>
        <p:spPr bwMode="auto">
          <a:xfrm>
            <a:off x="3929058" y="4929198"/>
            <a:ext cx="1500198" cy="7827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572560" cy="1643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Лучшие педагоги - водители живут </a:t>
            </a:r>
            <a:b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 Владимирской области</a:t>
            </a:r>
            <a:endParaRPr 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8914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571500"/>
            <a:ext cx="11430000" cy="74295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0"/>
            <a:ext cx="8215370" cy="1142984"/>
          </a:xfrm>
          <a:prstGeom prst="rect">
            <a:avLst/>
          </a:prstGeom>
          <a:solidFill>
            <a:srgbClr val="F3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НАША АВТОСЕМЬЯ ПЕДАГОГОВ - ВОДИТЕЛЕЙ</a:t>
            </a:r>
          </a:p>
        </p:txBody>
      </p:sp>
      <p:pic>
        <p:nvPicPr>
          <p:cNvPr id="57346" name="Picture 2" descr="https://avatars.mds.yandex.net/i?id=917f160ce06e1674f650083a4cb1a71ac69fcf3c-7013580-images-thumbs&amp;n=13"/>
          <p:cNvPicPr>
            <a:picLocks noChangeAspect="1" noChangeArrowheads="1"/>
          </p:cNvPicPr>
          <p:nvPr/>
        </p:nvPicPr>
        <p:blipFill>
          <a:blip r:embed="rId3"/>
          <a:srcRect l="16129" t="14063" r="17339" b="22656"/>
          <a:stretch>
            <a:fillRect/>
          </a:stretch>
        </p:blipFill>
        <p:spPr bwMode="auto">
          <a:xfrm>
            <a:off x="500034" y="1357298"/>
            <a:ext cx="27860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47" name="Picture 3" descr="C:\Users\user\Desktop\автопедагог\PHOTO-2023-02-14-16-38-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4942" y="1428736"/>
            <a:ext cx="3909057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285784" y="4929198"/>
            <a:ext cx="5715040" cy="19288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Мама Татьяна Владимировна, инструктор по физической культуре МБДОУ №17 «Родничок», педагогический стаж 17 лет,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водительский 15, 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папа Дмитрий Валерьевич педагог-тренер параолимпийской сборной России по пауэрлифтингу, водительский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стаж более 20 лет.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-428652"/>
            <a:ext cx="11430000" cy="7429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572560" cy="1143008"/>
          </a:xfrm>
          <a:prstGeom prst="rect">
            <a:avLst/>
          </a:prstGeom>
          <a:solidFill>
            <a:srgbClr val="F3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РОДНОЙ СВОЙ КРАЙ ДЕЛАМИ УКРАШАЙ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072074"/>
            <a:ext cx="8358246" cy="17859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У нас в семье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4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детей, 3 сыночка и лапочка дочка. Построили дом в деревне Хреново, посадили большой сад.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Воспитали не одно поколение спортсменов, которыми гордится не только Собинский район, но и наша страна. Одна из них , наша звездочка, Вера Муратова.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Чемпионка Олимпийских игр, неоднократная победительница чемпионатов Европы и мира.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cuments\день здоровья 22\IMG-82187f57eefdb3e2b1b54c7f48beee7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500174"/>
            <a:ext cx="323852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i?id=8474fca325c4166ab35ea71b60a1983f1dcf9f1d-8428826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8739" y="1500174"/>
            <a:ext cx="333526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571500"/>
            <a:ext cx="11430000" cy="7429500"/>
          </a:xfrm>
          <a:prstGeom prst="rect">
            <a:avLst/>
          </a:prstGeom>
          <a:noFill/>
        </p:spPr>
      </p:pic>
      <p:pic>
        <p:nvPicPr>
          <p:cNvPr id="56322" name="Picture 2" descr="https://avatars.mds.yandex.net/i?id=af4ab115c22a953cb38ca4a05be267ed37863292-8276455-images-thumbs&amp;n=13"/>
          <p:cNvPicPr>
            <a:picLocks noChangeAspect="1" noChangeArrowheads="1"/>
          </p:cNvPicPr>
          <p:nvPr/>
        </p:nvPicPr>
        <p:blipFill>
          <a:blip r:embed="rId3"/>
          <a:srcRect t="18750"/>
          <a:stretch>
            <a:fillRect/>
          </a:stretch>
        </p:blipFill>
        <p:spPr bwMode="auto">
          <a:xfrm>
            <a:off x="285720" y="1214422"/>
            <a:ext cx="3981450" cy="247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42852"/>
            <a:ext cx="9144000" cy="1071570"/>
          </a:xfrm>
          <a:prstGeom prst="rect">
            <a:avLst/>
          </a:prstGeom>
          <a:solidFill>
            <a:srgbClr val="F3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ПУТЕШЕСТВУЕМ ПО ЗОЛОТОМУ КОЛЬЦУ РОССИИ</a:t>
            </a:r>
          </a:p>
        </p:txBody>
      </p:sp>
      <p:pic>
        <p:nvPicPr>
          <p:cNvPr id="56323" name="Picture 3" descr="C:\Users\user\Desktop\автопедагог\IMG-1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1246"/>
            <a:ext cx="4000496" cy="522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5000636"/>
            <a:ext cx="4214842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Любимое занятие в семье  автопутешествия по всей России Матушке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571500"/>
            <a:ext cx="11430000" cy="7429500"/>
          </a:xfrm>
          <a:prstGeom prst="rect">
            <a:avLst/>
          </a:prstGeom>
          <a:noFill/>
        </p:spPr>
      </p:pic>
      <p:pic>
        <p:nvPicPr>
          <p:cNvPr id="55298" name="Picture 2" descr="https://avatars.mds.yandex.net/i?id=6392c2e61c91c512187b1e68dc49ec30e2b97fe7-6946848-images-thumbs&amp;n=13"/>
          <p:cNvPicPr>
            <a:picLocks noChangeAspect="1" noChangeArrowheads="1"/>
          </p:cNvPicPr>
          <p:nvPr/>
        </p:nvPicPr>
        <p:blipFill>
          <a:blip r:embed="rId3"/>
          <a:srcRect l="3846" t="7031" r="3845" b="10937"/>
          <a:stretch>
            <a:fillRect/>
          </a:stretch>
        </p:blipFill>
        <p:spPr bwMode="auto">
          <a:xfrm>
            <a:off x="571472" y="500042"/>
            <a:ext cx="3429024" cy="2500330"/>
          </a:xfrm>
          <a:prstGeom prst="rect">
            <a:avLst/>
          </a:prstGeom>
          <a:noFill/>
        </p:spPr>
      </p:pic>
      <p:pic>
        <p:nvPicPr>
          <p:cNvPr id="55299" name="Picture 3" descr="C:\Users\user\Desktop\автопедагог\PHOTO-2023-02-14-16-40-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6357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5072074"/>
            <a:ext cx="4429124" cy="15716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«Очень люблю Владимирскую вышивку и стараюсь использовать в дизайне салона авто»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3032"/>
            <a:ext cx="11430000" cy="7429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-214338"/>
            <a:ext cx="8715436" cy="785818"/>
          </a:xfrm>
          <a:prstGeom prst="rect">
            <a:avLst/>
          </a:prstGeom>
          <a:solidFill>
            <a:srgbClr val="F3FE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 А ДОРОГА СЕРОЮ ЛЕНТОЮ ВЬЕТСЯ…..</a:t>
            </a:r>
          </a:p>
        </p:txBody>
      </p:sp>
      <p:pic>
        <p:nvPicPr>
          <p:cNvPr id="4" name="Picture 4" descr="https://webattach.mail.yandex.net/message_part_real/IMG_9966.JPG?exif_rotate=y&amp;no_disposition=y&amp;name=IMG_9966.JPG&amp;sid=YWVzX3NpZDp7ImFlc0tleUlkIjoiMTc4IiwiaG1hY0tleUlkIjoiMTc4IiwiaXZCYXNlNjQiOiIxbDRVZTlqRVFvNU14aXdobndvLzV3PT0iLCJzaWRCYXNlNjQiOiIvQ1FRSlJkalBFZU9NWmZ4N1A3eWRxelRnNUFCMUZvUHpLMUR5NExxODhRdmZhOVM2ZHNZQ0phcmdpZm9FUUNrOGJHampDdG5ZM3lPdWVsOHROTG43cGFTY3NUZlY3ZWgxRWVWSXhqTWhVdWZtNy9oZmtZaUNKOU5BN2NUTFAzcSIsImhtYWNCYXNlNjQiOiJTeVNWN2JWMVBSY3lSNzkrM2pacUNUcElnenJrYjdzVnVuMHVWQUJRY2djPSJ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357298"/>
            <a:ext cx="5286412" cy="4567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00636"/>
            <a:ext cx="8929718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Мой любимый маршрут: детский сад, где я работаю, МОУ СОШ №1 г. Лакинска , где учатся мои дети и моя родная деревня Хреново, где живет вся моя семья.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https://i.mycdn.me/i?r=AzEPZsRbOZEKgBhR0XGMT1Rk0Sm2Qt6saEHknXK6DeK6GqaKTM5SRkZCeTgDn6uOy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4214842" cy="2473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AutoShape 4" descr="https://i.dvizhka.ru/image/2021/06/29/12294740/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.dvizhka.ru/image/2021/06/29/12294740/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content.foto.my.mail.ru/mail/sasin62/24299/h-24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16454" y="-6240463"/>
            <a:ext cx="3146320" cy="2097035"/>
          </a:xfrm>
          <a:prstGeom prst="rect">
            <a:avLst/>
          </a:prstGeom>
          <a:noFill/>
        </p:spPr>
      </p:pic>
      <p:pic>
        <p:nvPicPr>
          <p:cNvPr id="11" name="Рисунок 10" descr="https://content.foto.my.mail.ru/mail/sasin62/24299/h-243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642918"/>
            <a:ext cx="350046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photos.wikimapia.org/p/00/07/41/60/55_ful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642918"/>
            <a:ext cx="335758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Автомобиль и 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85776"/>
            <a:ext cx="11430000" cy="7429500"/>
          </a:xfrm>
          <a:prstGeom prst="rect">
            <a:avLst/>
          </a:prstGeom>
          <a:noFill/>
        </p:spPr>
      </p:pic>
      <p:sp>
        <p:nvSpPr>
          <p:cNvPr id="1026" name="AutoShape 2" descr="https://mail.yandex.ru/message_part/IMG-3316.jpg?_uid=230585798&amp;hid=1.2&amp;ids=182114309931888625&amp;name=IMG-3316.jpg&amp;yandex_class=yandex_inline_content_320.mail:230585798.E9278951:3229452392161324970531725582226_1.2_1821143099318886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78814e3e-8148-4fa8-9cc6-d7596d1fcc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79719"/>
            <a:ext cx="2428874" cy="360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user\Desktop\IMG-3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2918"/>
            <a:ext cx="281706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s://webattach.mail.yandex.net/message_part_real/IMG_9959.JPG?exif_rotate=y&amp;no_disposition=y&amp;name=IMG_9959.JPG&amp;sid=YWVzX3NpZDp7ImFlc0tleUlkIjoiMTc4IiwiaG1hY0tleUlkIjoiMTc4IiwiaXZCYXNlNjQiOiJhSkt2VWsrN3JFaW1ZWnlyUUUvRWZ3PT0iLCJzaWRCYXNlNjQiOiJhdUpZKzQza0NGM3BiRG1nVnE2UmRIZlV2QVVOUGt2RjRtcGdKa1NXeVp0eVlNa2xqbkw3QURLODN5MHE0L1gvQmZGSUwzeVl2aUdNSTNUcDVTQlIrUUpxYTdKeitCK3Y5S0hMbXBaMWFNY0ZTamlGc2VYdzlIcjJJSm9DMmFmVyIsImhtYWNCYXNlNjQiOiI0L0V4MnpRR0dWZks2YWJ2UFJneWljVGlrS29OUTF3TlUyVUc4N3h6TmtZPSJ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28670"/>
            <a:ext cx="414340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5357826"/>
            <a:ext cx="8715436" cy="12001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Семья Красильниковых за ценностное отношение участников дорожного движения к собственному здоровью и жизни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0"/>
            <a:ext cx="8786874" cy="7143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217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Лучшие педагоги - водители живут  во Владимирской области</vt:lpstr>
      <vt:lpstr>Лучшие педагоги - водители живут  во Владимирской области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Танцы народов Карелии</dc:title>
  <dc:creator>user</dc:creator>
  <cp:lastModifiedBy>user</cp:lastModifiedBy>
  <cp:revision>178</cp:revision>
  <dcterms:modified xsi:type="dcterms:W3CDTF">2023-02-26T06:53:31Z</dcterms:modified>
</cp:coreProperties>
</file>